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ered" initials="Y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5-17T20:59:52.515" idx="1">
    <p:pos x="3535" y="1588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170A-63FB-4F87-8CE7-9F2E3E01EFD3}" type="datetimeFigureOut">
              <a:rPr lang="es-CO" smtClean="0"/>
              <a:t>17/05/2010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077EA-CDEF-4D98-BB02-ADED33D0019E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smtClean="0"/>
              <a:t>VANESA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VANESA</vt:lpstr>
    </vt:vector>
  </TitlesOfParts>
  <Company>Yered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VANESA</dc:title>
  <dc:creator>Yered</dc:creator>
  <cp:lastModifiedBy>Yered</cp:lastModifiedBy>
  <cp:revision>1</cp:revision>
  <dcterms:created xsi:type="dcterms:W3CDTF">2010-05-18T01:59:41Z</dcterms:created>
  <dcterms:modified xsi:type="dcterms:W3CDTF">2010-05-18T02:02:23Z</dcterms:modified>
</cp:coreProperties>
</file>